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03A80F-E64A-4B9E-237E-C6DBCAED54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2837F-4ECC-5478-AE82-2DC299998B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21D50-9971-4D0D-8F0C-D24D2057A5CB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919DE-CED2-D6D9-5E37-7E92F75621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C715-8D3F-78BC-D6C2-48D8C7D623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A9AB0-607C-4F10-BD42-9D91899CC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31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1FE82-7BD7-48A1-9BD8-FD955640845C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812F-E935-471E-AF8C-E6A5CFA22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7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812F-E935-471E-AF8C-E6A5CFA227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0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812F-E935-471E-AF8C-E6A5CFA227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4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812F-E935-471E-AF8C-E6A5CFA227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66381"/>
      </p:ext>
    </p:extLst>
  </p:cSld>
  <p:clrMapOvr>
    <a:masterClrMapping/>
  </p:clrMapOvr>
  <p:transition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5860"/>
      </p:ext>
    </p:extLst>
  </p:cSld>
  <p:clrMapOvr>
    <a:masterClrMapping/>
  </p:clrMapOvr>
  <p:transition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8914440"/>
      </p:ext>
    </p:extLst>
  </p:cSld>
  <p:clrMapOvr>
    <a:masterClrMapping/>
  </p:clrMapOvr>
  <p:transition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3913"/>
      </p:ext>
    </p:extLst>
  </p:cSld>
  <p:clrMapOvr>
    <a:masterClrMapping/>
  </p:clrMapOvr>
  <p:transition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6483526"/>
      </p:ext>
    </p:extLst>
  </p:cSld>
  <p:clrMapOvr>
    <a:masterClrMapping/>
  </p:clrMapOvr>
  <p:transition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79119"/>
      </p:ext>
    </p:extLst>
  </p:cSld>
  <p:clrMapOvr>
    <a:masterClrMapping/>
  </p:clrMapOvr>
  <p:transition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65789"/>
      </p:ext>
    </p:extLst>
  </p:cSld>
  <p:clrMapOvr>
    <a:masterClrMapping/>
  </p:clrMapOvr>
  <p:transition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13270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5101"/>
      </p:ext>
    </p:extLst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26362"/>
      </p:ext>
    </p:extLst>
  </p:cSld>
  <p:clrMapOvr>
    <a:masterClrMapping/>
  </p:clrMapOvr>
  <p:transition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7027"/>
      </p:ext>
    </p:extLst>
  </p:cSld>
  <p:clrMapOvr>
    <a:masterClrMapping/>
  </p:clrMapOvr>
  <p:transition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41434"/>
      </p:ext>
    </p:extLst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46202"/>
      </p:ext>
    </p:extLst>
  </p:cSld>
  <p:clrMapOvr>
    <a:masterClrMapping/>
  </p:clrMapOvr>
  <p:transition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38685"/>
      </p:ext>
    </p:extLst>
  </p:cSld>
  <p:clrMapOvr>
    <a:masterClrMapping/>
  </p:clrMapOvr>
  <p:transition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33055"/>
      </p:ext>
    </p:extLst>
  </p:cSld>
  <p:clrMapOvr>
    <a:masterClrMapping/>
  </p:clrMapOvr>
  <p:transition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42162"/>
      </p:ext>
    </p:extLst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BBD0D-3BFA-4537-B7CF-2801D784A8F9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1B23767-0DC8-4E46-B2FA-25BEE6B24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2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</p:sldLayoutIdLst>
  <p:transition>
    <p:pull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2" Type="http://schemas.openxmlformats.org/officeDocument/2006/relationships/hyperlink" Target="http://www.dev.mysql.com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81A0-7983-F283-5AEC-34FEF9B3D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026" y="107155"/>
            <a:ext cx="8356984" cy="1399633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FIFA BALLON D’OR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16AF5-F1B5-39BF-353B-002FA31BC578}"/>
              </a:ext>
            </a:extLst>
          </p:cNvPr>
          <p:cNvSpPr txBox="1"/>
          <p:nvPr/>
        </p:nvSpPr>
        <p:spPr>
          <a:xfrm>
            <a:off x="3739357" y="3791442"/>
            <a:ext cx="2760331" cy="298521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Naimur Rahman</a:t>
            </a:r>
          </a:p>
          <a:p>
            <a:pPr algn="ctr">
              <a:lnSpc>
                <a:spcPct val="12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Roll – 1907031</a:t>
            </a:r>
          </a:p>
          <a:p>
            <a:pPr algn="ctr">
              <a:lnSpc>
                <a:spcPct val="12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Department – CSE</a:t>
            </a:r>
          </a:p>
          <a:p>
            <a:pPr algn="ctr">
              <a:lnSpc>
                <a:spcPct val="12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Year – 2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Semester – 2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Session – 2020-21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A4F19-D5E3-561F-6CDC-D910F685B0B8}"/>
              </a:ext>
            </a:extLst>
          </p:cNvPr>
          <p:cNvSpPr txBox="1"/>
          <p:nvPr/>
        </p:nvSpPr>
        <p:spPr>
          <a:xfrm>
            <a:off x="3642415" y="1618244"/>
            <a:ext cx="2954207" cy="70788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VOTING 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F8326-71E9-C520-A1C7-1812F2DC61F8}"/>
              </a:ext>
            </a:extLst>
          </p:cNvPr>
          <p:cNvSpPr txBox="1"/>
          <p:nvPr/>
        </p:nvSpPr>
        <p:spPr>
          <a:xfrm>
            <a:off x="2611847" y="3065863"/>
            <a:ext cx="5015347" cy="584775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Developed &amp; Presented By 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7501E-991D-4D35-C485-1B05043128D4}"/>
              </a:ext>
            </a:extLst>
          </p:cNvPr>
          <p:cNvSpPr txBox="1"/>
          <p:nvPr/>
        </p:nvSpPr>
        <p:spPr>
          <a:xfrm>
            <a:off x="3216306" y="2463394"/>
            <a:ext cx="3806427" cy="46166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 JAVA APPLICATION FOR PC</a:t>
            </a:r>
          </a:p>
        </p:txBody>
      </p:sp>
    </p:spTree>
    <p:extLst>
      <p:ext uri="{BB962C8B-B14F-4D97-AF65-F5344CB8AC3E}">
        <p14:creationId xmlns:p14="http://schemas.microsoft.com/office/powerpoint/2010/main" val="664864072"/>
      </p:ext>
    </p:extLst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E98BC8-2B4A-C864-14BD-B86799CA9179}"/>
              </a:ext>
            </a:extLst>
          </p:cNvPr>
          <p:cNvSpPr txBox="1"/>
          <p:nvPr/>
        </p:nvSpPr>
        <p:spPr>
          <a:xfrm>
            <a:off x="442451" y="285135"/>
            <a:ext cx="770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USER LOGIN PAGE (SPECIAL CASES):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11A9B-834E-2590-1BCF-17081ABC4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1408298"/>
            <a:ext cx="3641554" cy="14135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B354D-D2BD-18D9-3F89-AA6D2C18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53" y="1412108"/>
            <a:ext cx="3274543" cy="14155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59EBB-9487-8F4D-37BA-C31CB9BE3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443" y="1408298"/>
            <a:ext cx="3081561" cy="14135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746234-AEE2-ED8C-8963-8D19087D53AD}"/>
              </a:ext>
            </a:extLst>
          </p:cNvPr>
          <p:cNvSpPr txBox="1"/>
          <p:nvPr/>
        </p:nvSpPr>
        <p:spPr>
          <a:xfrm>
            <a:off x="2093149" y="29673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07B54-67EC-F975-D0F2-AAE47CB9B3D4}"/>
              </a:ext>
            </a:extLst>
          </p:cNvPr>
          <p:cNvSpPr txBox="1"/>
          <p:nvPr/>
        </p:nvSpPr>
        <p:spPr>
          <a:xfrm>
            <a:off x="5842145" y="29673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7BECE-A52C-5382-655E-71B749637BEF}"/>
              </a:ext>
            </a:extLst>
          </p:cNvPr>
          <p:cNvSpPr txBox="1"/>
          <p:nvPr/>
        </p:nvSpPr>
        <p:spPr>
          <a:xfrm>
            <a:off x="9311144" y="29673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1A66E-01CA-8BAC-CE52-EEF8580ABC91}"/>
              </a:ext>
            </a:extLst>
          </p:cNvPr>
          <p:cNvSpPr txBox="1"/>
          <p:nvPr/>
        </p:nvSpPr>
        <p:spPr>
          <a:xfrm>
            <a:off x="442451" y="3647767"/>
            <a:ext cx="6797758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any field is empty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username or password doesn’t exist or incorrect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has paused or not started the vote yet</a:t>
            </a:r>
          </a:p>
        </p:txBody>
      </p:sp>
    </p:spTree>
    <p:extLst>
      <p:ext uri="{BB962C8B-B14F-4D97-AF65-F5344CB8AC3E}">
        <p14:creationId xmlns:p14="http://schemas.microsoft.com/office/powerpoint/2010/main" val="2024343132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741090-5096-0936-3BE4-8B460B340F97}"/>
              </a:ext>
            </a:extLst>
          </p:cNvPr>
          <p:cNvSpPr txBox="1"/>
          <p:nvPr/>
        </p:nvSpPr>
        <p:spPr>
          <a:xfrm>
            <a:off x="442451" y="285135"/>
            <a:ext cx="5909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USER REGISTRATION PAGE: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B9D-858A-6E99-4188-C71E257FE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4" y="1071152"/>
            <a:ext cx="7399371" cy="413166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BD9BD0-BF02-985A-8114-389911603B7A}"/>
              </a:ext>
            </a:extLst>
          </p:cNvPr>
          <p:cNvCxnSpPr>
            <a:cxnSpLocks/>
          </p:cNvCxnSpPr>
          <p:nvPr/>
        </p:nvCxnSpPr>
        <p:spPr>
          <a:xfrm flipH="1">
            <a:off x="8249265" y="4552334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6A2613-19E9-3352-0E06-6EFAE5760860}"/>
              </a:ext>
            </a:extLst>
          </p:cNvPr>
          <p:cNvCxnSpPr>
            <a:cxnSpLocks/>
          </p:cNvCxnSpPr>
          <p:nvPr/>
        </p:nvCxnSpPr>
        <p:spPr>
          <a:xfrm flipH="1">
            <a:off x="8249265" y="4970205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BE0141-26ED-D851-C90E-B5863F3F1E35}"/>
              </a:ext>
            </a:extLst>
          </p:cNvPr>
          <p:cNvSpPr txBox="1"/>
          <p:nvPr/>
        </p:nvSpPr>
        <p:spPr>
          <a:xfrm>
            <a:off x="9127625" y="4321501"/>
            <a:ext cx="2111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 Button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50B79-1C57-DA08-3B8B-77EEE8956E6C}"/>
              </a:ext>
            </a:extLst>
          </p:cNvPr>
          <p:cNvSpPr txBox="1"/>
          <p:nvPr/>
        </p:nvSpPr>
        <p:spPr>
          <a:xfrm>
            <a:off x="9127625" y="4736233"/>
            <a:ext cx="260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User Login Redirect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5E03E-9EB3-B073-8C4C-F47815A4630B}"/>
              </a:ext>
            </a:extLst>
          </p:cNvPr>
          <p:cNvSpPr txBox="1"/>
          <p:nvPr/>
        </p:nvSpPr>
        <p:spPr>
          <a:xfrm>
            <a:off x="596202" y="5315527"/>
            <a:ext cx="6665736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Inserting into MySQL Server (User Login)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55881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1ADDF-F485-B5C7-225A-AA9B69E1FC1D}"/>
              </a:ext>
            </a:extLst>
          </p:cNvPr>
          <p:cNvSpPr txBox="1"/>
          <p:nvPr/>
        </p:nvSpPr>
        <p:spPr>
          <a:xfrm>
            <a:off x="442451" y="285135"/>
            <a:ext cx="9464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USER REGISTRATION PAGE (SPECIAL CASES):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B46FD-CB8E-4C13-3E64-AA3307961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7" y="1229106"/>
            <a:ext cx="3503587" cy="160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FEE50-FD02-77D6-80A3-95BEC9C1C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03" y="1229106"/>
            <a:ext cx="5083421" cy="16013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CDA6E-2AF6-C6D4-2FB5-122C01E54A5E}"/>
              </a:ext>
            </a:extLst>
          </p:cNvPr>
          <p:cNvSpPr txBox="1"/>
          <p:nvPr/>
        </p:nvSpPr>
        <p:spPr>
          <a:xfrm>
            <a:off x="2364991" y="29673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0AEE1-2AF0-12A0-AC3F-D0309B5272EA}"/>
              </a:ext>
            </a:extLst>
          </p:cNvPr>
          <p:cNvSpPr txBox="1"/>
          <p:nvPr/>
        </p:nvSpPr>
        <p:spPr>
          <a:xfrm>
            <a:off x="7440534" y="29673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C2420-4868-1805-BC41-1FC0E16AC714}"/>
              </a:ext>
            </a:extLst>
          </p:cNvPr>
          <p:cNvSpPr txBox="1"/>
          <p:nvPr/>
        </p:nvSpPr>
        <p:spPr>
          <a:xfrm>
            <a:off x="783277" y="3647767"/>
            <a:ext cx="6971011" cy="146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any field is empty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Password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Confirm Password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fields don’t match</a:t>
            </a:r>
          </a:p>
        </p:txBody>
      </p:sp>
    </p:spTree>
    <p:extLst>
      <p:ext uri="{BB962C8B-B14F-4D97-AF65-F5344CB8AC3E}">
        <p14:creationId xmlns:p14="http://schemas.microsoft.com/office/powerpoint/2010/main" val="242763526"/>
      </p:ext>
    </p:extLst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EAEAE-6A8D-151C-4FBC-621EC8797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5" y="1099049"/>
            <a:ext cx="6965153" cy="39199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2BA8B0-8E42-02AA-7C84-D352528915D1}"/>
              </a:ext>
            </a:extLst>
          </p:cNvPr>
          <p:cNvSpPr txBox="1"/>
          <p:nvPr/>
        </p:nvSpPr>
        <p:spPr>
          <a:xfrm>
            <a:off x="442451" y="285135"/>
            <a:ext cx="4589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ADMIN LOGIN PAGE: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C47491-B7FF-98AA-CCF1-0C55E2B311B1}"/>
              </a:ext>
            </a:extLst>
          </p:cNvPr>
          <p:cNvCxnSpPr>
            <a:cxnSpLocks/>
          </p:cNvCxnSpPr>
          <p:nvPr/>
        </p:nvCxnSpPr>
        <p:spPr>
          <a:xfrm flipH="1">
            <a:off x="7698658" y="3116824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B83280-C118-6BB8-F806-CE3252990F33}"/>
              </a:ext>
            </a:extLst>
          </p:cNvPr>
          <p:cNvCxnSpPr>
            <a:cxnSpLocks/>
          </p:cNvCxnSpPr>
          <p:nvPr/>
        </p:nvCxnSpPr>
        <p:spPr>
          <a:xfrm flipH="1">
            <a:off x="7698658" y="4748979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60F925-A6F4-D9C2-19D9-BAA0A6446518}"/>
              </a:ext>
            </a:extLst>
          </p:cNvPr>
          <p:cNvSpPr txBox="1"/>
          <p:nvPr/>
        </p:nvSpPr>
        <p:spPr>
          <a:xfrm>
            <a:off x="8537690" y="2885991"/>
            <a:ext cx="1772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Login Button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91E9D-7790-93BD-F471-1E3FF17B454E}"/>
              </a:ext>
            </a:extLst>
          </p:cNvPr>
          <p:cNvSpPr txBox="1"/>
          <p:nvPr/>
        </p:nvSpPr>
        <p:spPr>
          <a:xfrm>
            <a:off x="8537690" y="4518146"/>
            <a:ext cx="260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User Login Redirect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DF47D-BFD7-88D8-8500-894697C82337}"/>
              </a:ext>
            </a:extLst>
          </p:cNvPr>
          <p:cNvSpPr txBox="1"/>
          <p:nvPr/>
        </p:nvSpPr>
        <p:spPr>
          <a:xfrm>
            <a:off x="596202" y="5134600"/>
            <a:ext cx="11349992" cy="156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Feature: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Username &amp; Password for Admin is embedded within code to increase efficiency as there are limited number of Admins and thus Database is not required </a:t>
            </a:r>
          </a:p>
        </p:txBody>
      </p:sp>
    </p:spTree>
    <p:extLst>
      <p:ext uri="{BB962C8B-B14F-4D97-AF65-F5344CB8AC3E}">
        <p14:creationId xmlns:p14="http://schemas.microsoft.com/office/powerpoint/2010/main" val="2126918822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757C27-AE4B-0FF0-4536-87DEA7B9CF5C}"/>
              </a:ext>
            </a:extLst>
          </p:cNvPr>
          <p:cNvSpPr txBox="1"/>
          <p:nvPr/>
        </p:nvSpPr>
        <p:spPr>
          <a:xfrm>
            <a:off x="442451" y="285135"/>
            <a:ext cx="814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ADMIN LOGIN PAGE (SPECIAL CASES):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AF553C-4ED8-76E8-A549-590E78381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1408297"/>
            <a:ext cx="4374150" cy="16979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6EDB7-A329-836A-A2C7-EE6D7ACFB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60" y="1405957"/>
            <a:ext cx="3933305" cy="1700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96C27-31BE-D461-6A87-9E26B4965136}"/>
              </a:ext>
            </a:extLst>
          </p:cNvPr>
          <p:cNvSpPr txBox="1"/>
          <p:nvPr/>
        </p:nvSpPr>
        <p:spPr>
          <a:xfrm>
            <a:off x="2459447" y="32883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B48B8-88A5-8523-D9A6-A01C24B04ABA}"/>
              </a:ext>
            </a:extLst>
          </p:cNvPr>
          <p:cNvSpPr txBox="1"/>
          <p:nvPr/>
        </p:nvSpPr>
        <p:spPr>
          <a:xfrm>
            <a:off x="7331733" y="32883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185F8-1464-E9B9-4F13-AFB5234B03D9}"/>
              </a:ext>
            </a:extLst>
          </p:cNvPr>
          <p:cNvSpPr txBox="1"/>
          <p:nvPr/>
        </p:nvSpPr>
        <p:spPr>
          <a:xfrm>
            <a:off x="533975" y="3983468"/>
            <a:ext cx="6797758" cy="146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any field is empty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username or password doesn’t exist or incorrect</a:t>
            </a:r>
          </a:p>
        </p:txBody>
      </p:sp>
    </p:spTree>
    <p:extLst>
      <p:ext uri="{BB962C8B-B14F-4D97-AF65-F5344CB8AC3E}">
        <p14:creationId xmlns:p14="http://schemas.microsoft.com/office/powerpoint/2010/main" val="1453423291"/>
      </p:ext>
    </p:extLst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937FE-AC31-DCCA-339A-ACAC3503BFA8}"/>
              </a:ext>
            </a:extLst>
          </p:cNvPr>
          <p:cNvSpPr txBox="1"/>
          <p:nvPr/>
        </p:nvSpPr>
        <p:spPr>
          <a:xfrm>
            <a:off x="609600" y="765514"/>
            <a:ext cx="10972800" cy="494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ADMIN INTERFACE: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Admin Interface consists of the following –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Add New Player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Update Existing Player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Delete Existing Player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View Existing Players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Vote &amp; Result Control Interface </a:t>
            </a:r>
          </a:p>
        </p:txBody>
      </p:sp>
    </p:spTree>
    <p:extLst>
      <p:ext uri="{BB962C8B-B14F-4D97-AF65-F5344CB8AC3E}">
        <p14:creationId xmlns:p14="http://schemas.microsoft.com/office/powerpoint/2010/main" val="1569523249"/>
      </p:ext>
    </p:extLst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08A297-D575-734A-F761-7B6B287E2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49" y="1216424"/>
            <a:ext cx="7448532" cy="41450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C337F2-B311-983C-B30D-22BD086D10A1}"/>
              </a:ext>
            </a:extLst>
          </p:cNvPr>
          <p:cNvSpPr txBox="1"/>
          <p:nvPr/>
        </p:nvSpPr>
        <p:spPr>
          <a:xfrm>
            <a:off x="442451" y="285135"/>
            <a:ext cx="4298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ADMIN INTERFACE: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A29D88-3171-6E58-6779-9413A58E0923}"/>
              </a:ext>
            </a:extLst>
          </p:cNvPr>
          <p:cNvCxnSpPr>
            <a:cxnSpLocks/>
          </p:cNvCxnSpPr>
          <p:nvPr/>
        </p:nvCxnSpPr>
        <p:spPr>
          <a:xfrm flipH="1">
            <a:off x="8229600" y="4748979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72C0E0-B7F5-7AA3-8EFA-A8BFD839F8AC}"/>
              </a:ext>
            </a:extLst>
          </p:cNvPr>
          <p:cNvSpPr txBox="1"/>
          <p:nvPr/>
        </p:nvSpPr>
        <p:spPr>
          <a:xfrm>
            <a:off x="9068632" y="4518146"/>
            <a:ext cx="2845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Admin Login Redirect</a:t>
            </a:r>
          </a:p>
        </p:txBody>
      </p:sp>
    </p:spTree>
    <p:extLst>
      <p:ext uri="{BB962C8B-B14F-4D97-AF65-F5344CB8AC3E}">
        <p14:creationId xmlns:p14="http://schemas.microsoft.com/office/powerpoint/2010/main" val="987798393"/>
      </p:ext>
    </p:extLst>
  </p:cSld>
  <p:clrMapOvr>
    <a:masterClrMapping/>
  </p:clrMapOvr>
  <p:transition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3DF21-148E-4876-346F-17E0B0A37E06}"/>
              </a:ext>
            </a:extLst>
          </p:cNvPr>
          <p:cNvSpPr txBox="1"/>
          <p:nvPr/>
        </p:nvSpPr>
        <p:spPr>
          <a:xfrm>
            <a:off x="250124" y="45460"/>
            <a:ext cx="4131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ADD NEW PLAYER: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78C4F-761A-F9BE-2303-65AFC0B7E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4" y="894777"/>
            <a:ext cx="5577311" cy="31293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16834-AEA4-BCB3-4574-D7660F354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86" y="894777"/>
            <a:ext cx="5597169" cy="31293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3D38A-1858-DAB1-2FCC-40EA33564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47" y="4431604"/>
            <a:ext cx="8062659" cy="3505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705658-1C97-12F9-8CF2-CF9282C9BA28}"/>
              </a:ext>
            </a:extLst>
          </p:cNvPr>
          <p:cNvSpPr txBox="1"/>
          <p:nvPr/>
        </p:nvSpPr>
        <p:spPr>
          <a:xfrm>
            <a:off x="596202" y="5315527"/>
            <a:ext cx="6773008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Inserting into MySQL Server (Player Data)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E2AB35-3F1F-2899-8086-EC8F6D86F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131" y="5189607"/>
            <a:ext cx="3051951" cy="13949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774697-3EB6-8860-9033-4A3B568EE6B5}"/>
              </a:ext>
            </a:extLst>
          </p:cNvPr>
          <p:cNvCxnSpPr>
            <a:cxnSpLocks/>
          </p:cNvCxnSpPr>
          <p:nvPr/>
        </p:nvCxnSpPr>
        <p:spPr>
          <a:xfrm>
            <a:off x="11366090" y="3185652"/>
            <a:ext cx="0" cy="471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907410"/>
      </p:ext>
    </p:extLst>
  </p:cSld>
  <p:clrMapOvr>
    <a:masterClrMapping/>
  </p:clrMapOvr>
  <p:transition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59DA3-F596-0F1B-80B9-FAE21614F5B2}"/>
              </a:ext>
            </a:extLst>
          </p:cNvPr>
          <p:cNvSpPr txBox="1"/>
          <p:nvPr/>
        </p:nvSpPr>
        <p:spPr>
          <a:xfrm>
            <a:off x="161634" y="-88871"/>
            <a:ext cx="5773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UPDATE EXISTING PLAYER: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E407C-1CCE-7BA0-2346-CE0049123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6" y="687424"/>
            <a:ext cx="5262405" cy="29505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F2A6E-070E-362A-966A-A37FEFC67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75" y="687424"/>
            <a:ext cx="5236049" cy="29505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9634A8-BD45-E17D-8133-603AFA20E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6" y="3774754"/>
            <a:ext cx="5262405" cy="29350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F1ED11-C4DF-85C9-A9D5-105D59BF4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75" y="3774754"/>
            <a:ext cx="5236049" cy="29132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EC6173-41E8-5AC5-B639-4D216958E2FD}"/>
              </a:ext>
            </a:extLst>
          </p:cNvPr>
          <p:cNvCxnSpPr>
            <a:cxnSpLocks/>
          </p:cNvCxnSpPr>
          <p:nvPr/>
        </p:nvCxnSpPr>
        <p:spPr>
          <a:xfrm>
            <a:off x="10294374" y="1327354"/>
            <a:ext cx="5801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0135C-3396-98F3-289B-F2B77C12798A}"/>
              </a:ext>
            </a:extLst>
          </p:cNvPr>
          <p:cNvCxnSpPr>
            <a:cxnSpLocks/>
          </p:cNvCxnSpPr>
          <p:nvPr/>
        </p:nvCxnSpPr>
        <p:spPr>
          <a:xfrm>
            <a:off x="3519948" y="4891548"/>
            <a:ext cx="4375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B45FD8-F6DD-360B-E0A1-578AF1D18584}"/>
              </a:ext>
            </a:extLst>
          </p:cNvPr>
          <p:cNvCxnSpPr>
            <a:cxnSpLocks/>
          </p:cNvCxnSpPr>
          <p:nvPr/>
        </p:nvCxnSpPr>
        <p:spPr>
          <a:xfrm>
            <a:off x="9601200" y="4891548"/>
            <a:ext cx="4375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9E11F9-7C88-0FE5-F89E-F19B0FF28C25}"/>
              </a:ext>
            </a:extLst>
          </p:cNvPr>
          <p:cNvCxnSpPr>
            <a:cxnSpLocks/>
          </p:cNvCxnSpPr>
          <p:nvPr/>
        </p:nvCxnSpPr>
        <p:spPr>
          <a:xfrm>
            <a:off x="11125798" y="5801032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02965"/>
      </p:ext>
    </p:extLst>
  </p:cSld>
  <p:clrMapOvr>
    <a:masterClrMapping/>
  </p:clrMapOvr>
  <p:transition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016B4-8512-7603-7F3A-FA047262BFE4}"/>
              </a:ext>
            </a:extLst>
          </p:cNvPr>
          <p:cNvSpPr txBox="1"/>
          <p:nvPr/>
        </p:nvSpPr>
        <p:spPr>
          <a:xfrm>
            <a:off x="322817" y="127438"/>
            <a:ext cx="5773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UPDATE EXISTING PLAYER: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A6AD5-2794-C4A2-9032-453A7FE02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25" y="1057320"/>
            <a:ext cx="9887778" cy="4371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20B1F9-6361-220A-9B33-038EC31E4CBC}"/>
              </a:ext>
            </a:extLst>
          </p:cNvPr>
          <p:cNvCxnSpPr>
            <a:cxnSpLocks/>
          </p:cNvCxnSpPr>
          <p:nvPr/>
        </p:nvCxnSpPr>
        <p:spPr>
          <a:xfrm flipV="1">
            <a:off x="4119716" y="1617406"/>
            <a:ext cx="0" cy="476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5DF3E77-D121-1BF1-4BD4-A3C2AAD0B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78" y="1897625"/>
            <a:ext cx="3130025" cy="14305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908AFC-ACA5-1F25-E2E4-D262B46B85DF}"/>
              </a:ext>
            </a:extLst>
          </p:cNvPr>
          <p:cNvSpPr txBox="1"/>
          <p:nvPr/>
        </p:nvSpPr>
        <p:spPr>
          <a:xfrm>
            <a:off x="409389" y="3070122"/>
            <a:ext cx="7000314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Features: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Searching from MySQL Server (Player Data)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Updating into MySQL Server (Player Data)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575DEE-39A9-05BD-7B18-46EFB7BAF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77" y="3529782"/>
            <a:ext cx="3130025" cy="1449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5073E2-74F5-3E50-A0B0-BE932C992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76" y="5161125"/>
            <a:ext cx="3130025" cy="14401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5281330"/>
      </p:ext>
    </p:extLst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526A1-594E-AFEE-5F40-FC6C9069F013}"/>
              </a:ext>
            </a:extLst>
          </p:cNvPr>
          <p:cNvSpPr txBox="1"/>
          <p:nvPr/>
        </p:nvSpPr>
        <p:spPr>
          <a:xfrm>
            <a:off x="1139482" y="570270"/>
            <a:ext cx="9913035" cy="5173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OBJECTIVES: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develop an efficient and effective voting app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create a detailed control panel for an admin as possible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execute a more modern style of viewing data in JAVA Apps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add extra smaller details in the development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create an easier and user friendly UI</a:t>
            </a:r>
          </a:p>
        </p:txBody>
      </p:sp>
    </p:spTree>
    <p:extLst>
      <p:ext uri="{BB962C8B-B14F-4D97-AF65-F5344CB8AC3E}">
        <p14:creationId xmlns:p14="http://schemas.microsoft.com/office/powerpoint/2010/main" val="2424753092"/>
      </p:ext>
    </p:extLst>
  </p:cSld>
  <p:clrMapOvr>
    <a:masterClrMapping/>
  </p:clrMapOvr>
  <p:transition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79007-D11F-B9C4-201C-28340EAE5896}"/>
              </a:ext>
            </a:extLst>
          </p:cNvPr>
          <p:cNvSpPr txBox="1"/>
          <p:nvPr/>
        </p:nvSpPr>
        <p:spPr>
          <a:xfrm>
            <a:off x="161634" y="-88871"/>
            <a:ext cx="5623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DELETE EXISTING PLAYER: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4CF4C-CEB3-243E-8F88-6BDE8D2C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8" y="695927"/>
            <a:ext cx="5137258" cy="28884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1E8D4-58D7-B91C-3853-88BD5550D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95927"/>
            <a:ext cx="5155605" cy="28884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F9765-FA79-5E29-2EF7-744DEE961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14" y="3796455"/>
            <a:ext cx="5150108" cy="28884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9DC40-B66C-59A5-42F1-406C9F31C691}"/>
              </a:ext>
            </a:extLst>
          </p:cNvPr>
          <p:cNvCxnSpPr>
            <a:cxnSpLocks/>
          </p:cNvCxnSpPr>
          <p:nvPr/>
        </p:nvCxnSpPr>
        <p:spPr>
          <a:xfrm>
            <a:off x="9969909" y="1317522"/>
            <a:ext cx="5801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2688D-8988-4713-6935-E64187622388}"/>
              </a:ext>
            </a:extLst>
          </p:cNvPr>
          <p:cNvCxnSpPr>
            <a:cxnSpLocks/>
          </p:cNvCxnSpPr>
          <p:nvPr/>
        </p:nvCxnSpPr>
        <p:spPr>
          <a:xfrm>
            <a:off x="7812328" y="5771535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99845"/>
      </p:ext>
    </p:extLst>
  </p:cSld>
  <p:clrMapOvr>
    <a:masterClrMapping/>
  </p:clrMapOvr>
  <p:transition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C39B7-F6A5-CD07-82C4-F79381B085A5}"/>
              </a:ext>
            </a:extLst>
          </p:cNvPr>
          <p:cNvSpPr txBox="1"/>
          <p:nvPr/>
        </p:nvSpPr>
        <p:spPr>
          <a:xfrm>
            <a:off x="322817" y="127438"/>
            <a:ext cx="5623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DELETE EXISTING PLAYER: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9D9D33-755D-030D-6719-1C3FF4A18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06" y="1219202"/>
            <a:ext cx="3130025" cy="1449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34A853-F4A9-75A7-EC40-D2610152C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05" y="3342158"/>
            <a:ext cx="3130025" cy="14401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3A246-4101-A92D-3528-69185DD1D678}"/>
              </a:ext>
            </a:extLst>
          </p:cNvPr>
          <p:cNvSpPr txBox="1"/>
          <p:nvPr/>
        </p:nvSpPr>
        <p:spPr>
          <a:xfrm>
            <a:off x="373638" y="1820465"/>
            <a:ext cx="7000314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Features: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Searching from MySQL Server (Player Data)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Deleting from MySQL Server (Player Data)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817717"/>
      </p:ext>
    </p:extLst>
  </p:cSld>
  <p:clrMapOvr>
    <a:masterClrMapping/>
  </p:clrMapOvr>
  <p:transition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49BFD-6429-5AEF-A590-1C936EDFD0AE}"/>
              </a:ext>
            </a:extLst>
          </p:cNvPr>
          <p:cNvSpPr txBox="1"/>
          <p:nvPr/>
        </p:nvSpPr>
        <p:spPr>
          <a:xfrm>
            <a:off x="161634" y="-88871"/>
            <a:ext cx="5470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VIEW EXISTING PLAYERS: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5C2AD-6FB2-9C2F-F419-EBB0D0A7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7" y="760329"/>
            <a:ext cx="5061505" cy="28268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3A538-5D5C-E399-7E41-5896CDC4F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86" y="760329"/>
            <a:ext cx="5046506" cy="28268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BC462F-DCD0-AB80-256E-2F2730F2E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7" y="3826769"/>
            <a:ext cx="5061505" cy="28352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B19C0-59C3-5494-A1B4-275BC820C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86" y="3826769"/>
            <a:ext cx="5046506" cy="28268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DA552-CC01-61DA-819F-66FD36628AD6}"/>
              </a:ext>
            </a:extLst>
          </p:cNvPr>
          <p:cNvCxnSpPr>
            <a:cxnSpLocks/>
          </p:cNvCxnSpPr>
          <p:nvPr/>
        </p:nvCxnSpPr>
        <p:spPr>
          <a:xfrm>
            <a:off x="1710813" y="3244644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8E0A73-997C-1FB1-E7B3-CB8EFBABEFC7}"/>
              </a:ext>
            </a:extLst>
          </p:cNvPr>
          <p:cNvCxnSpPr>
            <a:cxnSpLocks/>
          </p:cNvCxnSpPr>
          <p:nvPr/>
        </p:nvCxnSpPr>
        <p:spPr>
          <a:xfrm>
            <a:off x="7674077" y="3244644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6F1FA7-CE68-87CE-ED17-944A76A9D112}"/>
              </a:ext>
            </a:extLst>
          </p:cNvPr>
          <p:cNvCxnSpPr>
            <a:cxnSpLocks/>
          </p:cNvCxnSpPr>
          <p:nvPr/>
        </p:nvCxnSpPr>
        <p:spPr>
          <a:xfrm flipH="1">
            <a:off x="615115" y="6307391"/>
            <a:ext cx="6040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712068"/>
      </p:ext>
    </p:extLst>
  </p:cSld>
  <p:clrMapOvr>
    <a:masterClrMapping/>
  </p:clrMapOvr>
  <p:transition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EFF7E3-AC16-9D01-07B5-ADC11BABA7B9}"/>
              </a:ext>
            </a:extLst>
          </p:cNvPr>
          <p:cNvSpPr txBox="1"/>
          <p:nvPr/>
        </p:nvSpPr>
        <p:spPr>
          <a:xfrm>
            <a:off x="322817" y="127438"/>
            <a:ext cx="5470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VIEW EXISTING PLAYERS: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2959A-E6DF-A717-7130-605FFF4CECBF}"/>
              </a:ext>
            </a:extLst>
          </p:cNvPr>
          <p:cNvSpPr txBox="1"/>
          <p:nvPr/>
        </p:nvSpPr>
        <p:spPr>
          <a:xfrm>
            <a:off x="322817" y="4040641"/>
            <a:ext cx="6814173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Data Viewing from MySQL Server (Player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765DA-DA30-BF23-A567-C136FDCE3250}"/>
              </a:ext>
            </a:extLst>
          </p:cNvPr>
          <p:cNvSpPr txBox="1"/>
          <p:nvPr/>
        </p:nvSpPr>
        <p:spPr>
          <a:xfrm>
            <a:off x="322817" y="1322022"/>
            <a:ext cx="9416360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Special Features: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Swipe Style Viewing System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More Modern Style of Viewing rather than Traditional Tabular View</a:t>
            </a:r>
          </a:p>
        </p:txBody>
      </p:sp>
    </p:spTree>
    <p:extLst>
      <p:ext uri="{BB962C8B-B14F-4D97-AF65-F5344CB8AC3E}">
        <p14:creationId xmlns:p14="http://schemas.microsoft.com/office/powerpoint/2010/main" val="2704089492"/>
      </p:ext>
    </p:extLst>
  </p:cSld>
  <p:clrMapOvr>
    <a:masterClrMapping/>
  </p:clrMapOvr>
  <p:transition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E928FF-EC89-123F-FD0E-45DAF59881EC}"/>
              </a:ext>
            </a:extLst>
          </p:cNvPr>
          <p:cNvSpPr txBox="1"/>
          <p:nvPr/>
        </p:nvSpPr>
        <p:spPr>
          <a:xfrm>
            <a:off x="151802" y="0"/>
            <a:ext cx="8172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VOTE &amp; RESULT CONTROL INTERFACE: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13C61-A300-4510-307D-27F756896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1" y="853243"/>
            <a:ext cx="7635333" cy="42890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287DD-85B4-EF7A-668F-803A6D0F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52" y="1562893"/>
            <a:ext cx="2954667" cy="9656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FEC4B-956E-D918-A965-8B8403581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51" y="2840148"/>
            <a:ext cx="2954667" cy="9656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BC28F-CF79-FFEB-D989-E0E726D17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50" y="4176599"/>
            <a:ext cx="2954667" cy="9656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34CDC1-941A-5ABF-1868-FA75A7A6C615}"/>
              </a:ext>
            </a:extLst>
          </p:cNvPr>
          <p:cNvCxnSpPr>
            <a:cxnSpLocks/>
          </p:cNvCxnSpPr>
          <p:nvPr/>
        </p:nvCxnSpPr>
        <p:spPr>
          <a:xfrm>
            <a:off x="7708491" y="2251586"/>
            <a:ext cx="8849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7760B9-8949-828A-C2D7-01C8AA4C21DE}"/>
              </a:ext>
            </a:extLst>
          </p:cNvPr>
          <p:cNvCxnSpPr>
            <a:cxnSpLocks/>
          </p:cNvCxnSpPr>
          <p:nvPr/>
        </p:nvCxnSpPr>
        <p:spPr>
          <a:xfrm>
            <a:off x="7724144" y="3378464"/>
            <a:ext cx="8849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C7AC8-3B7B-90A2-AC28-BBBFC6D5521E}"/>
              </a:ext>
            </a:extLst>
          </p:cNvPr>
          <p:cNvCxnSpPr/>
          <p:nvPr/>
        </p:nvCxnSpPr>
        <p:spPr>
          <a:xfrm>
            <a:off x="7724144" y="2840148"/>
            <a:ext cx="5997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6B6804-EFEC-EB87-2436-E94A3ABAE205}"/>
              </a:ext>
            </a:extLst>
          </p:cNvPr>
          <p:cNvCxnSpPr>
            <a:cxnSpLocks/>
          </p:cNvCxnSpPr>
          <p:nvPr/>
        </p:nvCxnSpPr>
        <p:spPr>
          <a:xfrm>
            <a:off x="8323911" y="2840148"/>
            <a:ext cx="0" cy="5383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DEDDB-D8D2-23AB-AD70-1C2BF3724B73}"/>
              </a:ext>
            </a:extLst>
          </p:cNvPr>
          <p:cNvCxnSpPr>
            <a:cxnSpLocks/>
          </p:cNvCxnSpPr>
          <p:nvPr/>
        </p:nvCxnSpPr>
        <p:spPr>
          <a:xfrm>
            <a:off x="8323911" y="4645741"/>
            <a:ext cx="285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F1161D-AAAA-2D92-23B6-1010EC45351A}"/>
              </a:ext>
            </a:extLst>
          </p:cNvPr>
          <p:cNvCxnSpPr/>
          <p:nvPr/>
        </p:nvCxnSpPr>
        <p:spPr>
          <a:xfrm>
            <a:off x="7724144" y="3946277"/>
            <a:ext cx="5997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AFF228-C96B-0FAE-A7CC-1312641FA879}"/>
              </a:ext>
            </a:extLst>
          </p:cNvPr>
          <p:cNvCxnSpPr>
            <a:cxnSpLocks/>
          </p:cNvCxnSpPr>
          <p:nvPr/>
        </p:nvCxnSpPr>
        <p:spPr>
          <a:xfrm flipH="1">
            <a:off x="8323911" y="3946277"/>
            <a:ext cx="905" cy="699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9A65E0-F7B9-9F31-9EF3-209D336927D0}"/>
              </a:ext>
            </a:extLst>
          </p:cNvPr>
          <p:cNvSpPr txBox="1"/>
          <p:nvPr/>
        </p:nvSpPr>
        <p:spPr>
          <a:xfrm>
            <a:off x="151802" y="5345204"/>
            <a:ext cx="12146210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Updating &amp; Deleting within MySQL Server (User Login, Player Data &amp; Admin Control)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1EE27D-33C8-8B96-4995-39AD9C12EC8B}"/>
              </a:ext>
            </a:extLst>
          </p:cNvPr>
          <p:cNvSpPr txBox="1"/>
          <p:nvPr/>
        </p:nvSpPr>
        <p:spPr>
          <a:xfrm>
            <a:off x="9699794" y="420313"/>
            <a:ext cx="1128579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657742323"/>
      </p:ext>
    </p:extLst>
  </p:cSld>
  <p:clrMapOvr>
    <a:masterClrMapping/>
  </p:clrMapOvr>
  <p:transition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2BF03-0AA5-32B1-F1B1-74920E2500A6}"/>
              </a:ext>
            </a:extLst>
          </p:cNvPr>
          <p:cNvSpPr txBox="1"/>
          <p:nvPr/>
        </p:nvSpPr>
        <p:spPr>
          <a:xfrm>
            <a:off x="151802" y="0"/>
            <a:ext cx="2851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RESET VOTE: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21986-6A89-9973-D8DB-1B9965450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76" y="929714"/>
            <a:ext cx="9979017" cy="13612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C5B03-5CCF-1E75-38C1-B353EF51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76" y="2461463"/>
            <a:ext cx="9979016" cy="138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C41A06-EF3E-5593-28DD-6A45D7C28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76" y="4658407"/>
            <a:ext cx="9979016" cy="19723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8A0CC-D8A7-CD2A-4DCC-D8DE7E00CF50}"/>
              </a:ext>
            </a:extLst>
          </p:cNvPr>
          <p:cNvCxnSpPr>
            <a:cxnSpLocks/>
          </p:cNvCxnSpPr>
          <p:nvPr/>
        </p:nvCxnSpPr>
        <p:spPr>
          <a:xfrm>
            <a:off x="7163399" y="304800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65D8A-1524-AE6D-D8F9-53F84F849B7B}"/>
              </a:ext>
            </a:extLst>
          </p:cNvPr>
          <p:cNvCxnSpPr>
            <a:cxnSpLocks/>
          </p:cNvCxnSpPr>
          <p:nvPr/>
        </p:nvCxnSpPr>
        <p:spPr>
          <a:xfrm>
            <a:off x="7748418" y="304800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D02590-F536-3808-8060-701093619BB5}"/>
              </a:ext>
            </a:extLst>
          </p:cNvPr>
          <p:cNvCxnSpPr>
            <a:cxnSpLocks/>
          </p:cNvCxnSpPr>
          <p:nvPr/>
        </p:nvCxnSpPr>
        <p:spPr>
          <a:xfrm>
            <a:off x="8417012" y="304800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57E9AA-BA29-779C-89E5-47591207B15C}"/>
              </a:ext>
            </a:extLst>
          </p:cNvPr>
          <p:cNvCxnSpPr>
            <a:cxnSpLocks/>
          </p:cNvCxnSpPr>
          <p:nvPr/>
        </p:nvCxnSpPr>
        <p:spPr>
          <a:xfrm>
            <a:off x="8997115" y="304800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85AD4D-049C-CD98-37F4-DE29D136CD8F}"/>
              </a:ext>
            </a:extLst>
          </p:cNvPr>
          <p:cNvCxnSpPr>
            <a:cxnSpLocks/>
          </p:cNvCxnSpPr>
          <p:nvPr/>
        </p:nvCxnSpPr>
        <p:spPr>
          <a:xfrm>
            <a:off x="6971670" y="3996813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0E42C5-913E-5693-0D84-50C758155F6F}"/>
              </a:ext>
            </a:extLst>
          </p:cNvPr>
          <p:cNvCxnSpPr>
            <a:cxnSpLocks/>
          </p:cNvCxnSpPr>
          <p:nvPr/>
        </p:nvCxnSpPr>
        <p:spPr>
          <a:xfrm>
            <a:off x="8274444" y="3996813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92A1C-0C7D-C3CD-A995-FBBA60DABE54}"/>
              </a:ext>
            </a:extLst>
          </p:cNvPr>
          <p:cNvCxnSpPr>
            <a:cxnSpLocks/>
          </p:cNvCxnSpPr>
          <p:nvPr/>
        </p:nvCxnSpPr>
        <p:spPr>
          <a:xfrm>
            <a:off x="9464148" y="3996813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8FE759-072F-E287-536B-C18011072ADE}"/>
              </a:ext>
            </a:extLst>
          </p:cNvPr>
          <p:cNvSpPr txBox="1"/>
          <p:nvPr/>
        </p:nvSpPr>
        <p:spPr>
          <a:xfrm>
            <a:off x="10767201" y="1966676"/>
            <a:ext cx="977127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DD76D-94EC-0F97-EDFB-0B8E76702BC8}"/>
              </a:ext>
            </a:extLst>
          </p:cNvPr>
          <p:cNvSpPr txBox="1"/>
          <p:nvPr/>
        </p:nvSpPr>
        <p:spPr>
          <a:xfrm>
            <a:off x="10822792" y="5229069"/>
            <a:ext cx="865943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808289302"/>
      </p:ext>
    </p:extLst>
  </p:cSld>
  <p:clrMapOvr>
    <a:masterClrMapping/>
  </p:clrMapOvr>
  <p:transition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8CA65C-ACD9-5DB1-B078-FD4A64D81632}"/>
              </a:ext>
            </a:extLst>
          </p:cNvPr>
          <p:cNvSpPr txBox="1"/>
          <p:nvPr/>
        </p:nvSpPr>
        <p:spPr>
          <a:xfrm>
            <a:off x="151802" y="0"/>
            <a:ext cx="2851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RESET VOTE: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D64A0-DEBD-174B-FA52-CE13E132D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491" y="909520"/>
            <a:ext cx="9432565" cy="19109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E32472-4CE1-64E3-EA32-B5163367C330}"/>
              </a:ext>
            </a:extLst>
          </p:cNvPr>
          <p:cNvCxnSpPr>
            <a:cxnSpLocks/>
          </p:cNvCxnSpPr>
          <p:nvPr/>
        </p:nvCxnSpPr>
        <p:spPr>
          <a:xfrm>
            <a:off x="6784858" y="206442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03F46C-1AFF-82E9-7A09-7932B1B5E0EF}"/>
              </a:ext>
            </a:extLst>
          </p:cNvPr>
          <p:cNvCxnSpPr>
            <a:cxnSpLocks/>
          </p:cNvCxnSpPr>
          <p:nvPr/>
        </p:nvCxnSpPr>
        <p:spPr>
          <a:xfrm>
            <a:off x="8028638" y="206442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F97D1E-8434-FC66-21EF-ABBBCBCF212F}"/>
              </a:ext>
            </a:extLst>
          </p:cNvPr>
          <p:cNvCxnSpPr>
            <a:cxnSpLocks/>
          </p:cNvCxnSpPr>
          <p:nvPr/>
        </p:nvCxnSpPr>
        <p:spPr>
          <a:xfrm>
            <a:off x="9159347" y="206442"/>
            <a:ext cx="0" cy="501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CD86545-314E-02EA-3F60-812181B1E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3351051"/>
            <a:ext cx="7206673" cy="19109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BC534-11D9-F292-CC2C-67F87B2E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" y="5643077"/>
            <a:ext cx="7220810" cy="6108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BF084F-4B3F-AC87-15ED-CC7861DB4C6A}"/>
              </a:ext>
            </a:extLst>
          </p:cNvPr>
          <p:cNvCxnSpPr>
            <a:cxnSpLocks/>
          </p:cNvCxnSpPr>
          <p:nvPr/>
        </p:nvCxnSpPr>
        <p:spPr>
          <a:xfrm flipH="1">
            <a:off x="7768682" y="4311407"/>
            <a:ext cx="6870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2CAC29-FAA2-7FF1-6754-CE6212C4DBB3}"/>
              </a:ext>
            </a:extLst>
          </p:cNvPr>
          <p:cNvCxnSpPr>
            <a:cxnSpLocks/>
          </p:cNvCxnSpPr>
          <p:nvPr/>
        </p:nvCxnSpPr>
        <p:spPr>
          <a:xfrm flipH="1">
            <a:off x="7768682" y="5948479"/>
            <a:ext cx="6870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C84E86-1E81-3492-207F-1E176F94417D}"/>
              </a:ext>
            </a:extLst>
          </p:cNvPr>
          <p:cNvCxnSpPr>
            <a:cxnSpLocks/>
          </p:cNvCxnSpPr>
          <p:nvPr/>
        </p:nvCxnSpPr>
        <p:spPr>
          <a:xfrm>
            <a:off x="7736269" y="3706760"/>
            <a:ext cx="0" cy="11995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A35610-D207-8A71-7E2F-57CE9E7D0F69}"/>
              </a:ext>
            </a:extLst>
          </p:cNvPr>
          <p:cNvSpPr txBox="1"/>
          <p:nvPr/>
        </p:nvSpPr>
        <p:spPr>
          <a:xfrm>
            <a:off x="10616314" y="1411552"/>
            <a:ext cx="865943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E324D-26AF-5519-B436-8FD75D30BA66}"/>
              </a:ext>
            </a:extLst>
          </p:cNvPr>
          <p:cNvSpPr txBox="1"/>
          <p:nvPr/>
        </p:nvSpPr>
        <p:spPr>
          <a:xfrm>
            <a:off x="9102281" y="4651282"/>
            <a:ext cx="980076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1048886809"/>
      </p:ext>
    </p:extLst>
  </p:cSld>
  <p:clrMapOvr>
    <a:masterClrMapping/>
  </p:clrMapOvr>
  <p:transition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21FEB-BC03-BC14-FA9A-2F2D6B5C2A90}"/>
              </a:ext>
            </a:extLst>
          </p:cNvPr>
          <p:cNvSpPr txBox="1"/>
          <p:nvPr/>
        </p:nvSpPr>
        <p:spPr>
          <a:xfrm>
            <a:off x="609600" y="765514"/>
            <a:ext cx="10972800" cy="532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USER INTERFACE: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User Interface consists of the following –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5 Points Vote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3 Points Vote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1 Points Vote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View Nominees</a:t>
            </a:r>
          </a:p>
        </p:txBody>
      </p:sp>
    </p:spTree>
    <p:extLst>
      <p:ext uri="{BB962C8B-B14F-4D97-AF65-F5344CB8AC3E}">
        <p14:creationId xmlns:p14="http://schemas.microsoft.com/office/powerpoint/2010/main" val="149334183"/>
      </p:ext>
    </p:extLst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EAC1EF-5B79-4BEA-2CFB-3855C23DDFE8}"/>
              </a:ext>
            </a:extLst>
          </p:cNvPr>
          <p:cNvSpPr txBox="1"/>
          <p:nvPr/>
        </p:nvSpPr>
        <p:spPr>
          <a:xfrm>
            <a:off x="442451" y="285135"/>
            <a:ext cx="3855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USER INTERFACE: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777AA-0332-F6B4-8AE3-FF74C8BD3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3" y="1173284"/>
            <a:ext cx="8085521" cy="45114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BE5346-AB60-0674-E587-B496F24B9A2A}"/>
              </a:ext>
            </a:extLst>
          </p:cNvPr>
          <p:cNvCxnSpPr>
            <a:cxnSpLocks/>
          </p:cNvCxnSpPr>
          <p:nvPr/>
        </p:nvCxnSpPr>
        <p:spPr>
          <a:xfrm flipH="1">
            <a:off x="8347587" y="4975121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92B7D7-8D62-32B0-62AD-5FC0989B6391}"/>
              </a:ext>
            </a:extLst>
          </p:cNvPr>
          <p:cNvSpPr txBox="1"/>
          <p:nvPr/>
        </p:nvSpPr>
        <p:spPr>
          <a:xfrm>
            <a:off x="9186619" y="4744288"/>
            <a:ext cx="260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User Login Redirect</a:t>
            </a:r>
          </a:p>
        </p:txBody>
      </p:sp>
    </p:spTree>
    <p:extLst>
      <p:ext uri="{BB962C8B-B14F-4D97-AF65-F5344CB8AC3E}">
        <p14:creationId xmlns:p14="http://schemas.microsoft.com/office/powerpoint/2010/main" val="2808298115"/>
      </p:ext>
    </p:extLst>
  </p:cSld>
  <p:clrMapOvr>
    <a:masterClrMapping/>
  </p:clrMapOvr>
  <p:transition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694FA-ABA0-5047-0BEF-FB8E6E8D8D7A}"/>
              </a:ext>
            </a:extLst>
          </p:cNvPr>
          <p:cNvSpPr txBox="1"/>
          <p:nvPr/>
        </p:nvSpPr>
        <p:spPr>
          <a:xfrm>
            <a:off x="181298" y="0"/>
            <a:ext cx="4495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5/3/1 POINTS VOTE: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042AA-328D-B7E6-D734-7A1120220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05961"/>
            <a:ext cx="5155739" cy="28513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4D313-0C0F-7D91-63E2-1C726A8D8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5" y="3863614"/>
            <a:ext cx="5155741" cy="28891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9B4F8-CBFE-76A4-4846-6C0FAF804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863615"/>
            <a:ext cx="5113172" cy="28513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DB5E59-D743-8121-41CF-41A70D0C626B}"/>
              </a:ext>
            </a:extLst>
          </p:cNvPr>
          <p:cNvCxnSpPr>
            <a:cxnSpLocks/>
          </p:cNvCxnSpPr>
          <p:nvPr/>
        </p:nvCxnSpPr>
        <p:spPr>
          <a:xfrm>
            <a:off x="10334303" y="3215147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DFF8FE-811C-3A6E-39DE-9D2C3E72CC1E}"/>
              </a:ext>
            </a:extLst>
          </p:cNvPr>
          <p:cNvCxnSpPr>
            <a:cxnSpLocks/>
          </p:cNvCxnSpPr>
          <p:nvPr/>
        </p:nvCxnSpPr>
        <p:spPr>
          <a:xfrm>
            <a:off x="4552336" y="6302475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161B4E-8469-2492-CD12-78953EDBD4DC}"/>
              </a:ext>
            </a:extLst>
          </p:cNvPr>
          <p:cNvCxnSpPr>
            <a:cxnSpLocks/>
          </p:cNvCxnSpPr>
          <p:nvPr/>
        </p:nvCxnSpPr>
        <p:spPr>
          <a:xfrm>
            <a:off x="10801934" y="5815779"/>
            <a:ext cx="0" cy="526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4DFE9-FFF7-F789-6032-52891716B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2" y="805961"/>
            <a:ext cx="5110345" cy="28513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B050BC-F6FD-6D9E-19AF-7F37AB15FD99}"/>
              </a:ext>
            </a:extLst>
          </p:cNvPr>
          <p:cNvCxnSpPr>
            <a:cxnSpLocks/>
          </p:cNvCxnSpPr>
          <p:nvPr/>
        </p:nvCxnSpPr>
        <p:spPr>
          <a:xfrm>
            <a:off x="2622079" y="1735392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120369"/>
      </p:ext>
    </p:extLst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525377-3F25-8070-A055-1AFA5EE3EF50}"/>
              </a:ext>
            </a:extLst>
          </p:cNvPr>
          <p:cNvSpPr txBox="1"/>
          <p:nvPr/>
        </p:nvSpPr>
        <p:spPr>
          <a:xfrm>
            <a:off x="462116" y="511278"/>
            <a:ext cx="11267768" cy="5672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MAIN GOAL: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/>
              <a:t>Develop an app for any type of votes. That being –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	Normal polls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	Opinions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	Elections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	Research data collection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Reviews</a:t>
            </a:r>
          </a:p>
          <a:p>
            <a:pPr lvl="3"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2400" dirty="0"/>
              <a:t>Here, a particular approach is taken to develop a voting app for one of the most anticipated votes in a calendar year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2400" dirty="0"/>
              <a:t> “</a:t>
            </a:r>
            <a:r>
              <a:rPr lang="en-US" sz="2400" b="1" dirty="0"/>
              <a:t>The FIFA Ballon D’OR”</a:t>
            </a:r>
          </a:p>
        </p:txBody>
      </p:sp>
    </p:spTree>
    <p:extLst>
      <p:ext uri="{BB962C8B-B14F-4D97-AF65-F5344CB8AC3E}">
        <p14:creationId xmlns:p14="http://schemas.microsoft.com/office/powerpoint/2010/main" val="2656467255"/>
      </p:ext>
    </p:extLst>
  </p:cSld>
  <p:clrMapOvr>
    <a:masterClrMapping/>
  </p:clrMapOvr>
  <p:transition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40C88-1E90-FE9C-1E11-E08E95E1629A}"/>
              </a:ext>
            </a:extLst>
          </p:cNvPr>
          <p:cNvSpPr txBox="1"/>
          <p:nvPr/>
        </p:nvSpPr>
        <p:spPr>
          <a:xfrm>
            <a:off x="181298" y="0"/>
            <a:ext cx="4495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5/3/1 POINTS VOTE: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5B9A7-D263-9623-2805-5D588BB3C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6119"/>
            <a:ext cx="5110345" cy="28513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413F21-D19F-2625-E21E-7DB2D40336E7}"/>
              </a:ext>
            </a:extLst>
          </p:cNvPr>
          <p:cNvCxnSpPr>
            <a:cxnSpLocks/>
          </p:cNvCxnSpPr>
          <p:nvPr/>
        </p:nvCxnSpPr>
        <p:spPr>
          <a:xfrm flipH="1">
            <a:off x="10874806" y="1710810"/>
            <a:ext cx="66307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55650A-1899-D3E8-DA57-0F6F443F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9" y="786119"/>
            <a:ext cx="5125717" cy="28513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CF029-F259-9FB6-7A69-D1AC5FE0C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610" y="3995780"/>
            <a:ext cx="3670735" cy="16664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65D038-64BA-D051-7617-3995D5B88603}"/>
              </a:ext>
            </a:extLst>
          </p:cNvPr>
          <p:cNvSpPr txBox="1"/>
          <p:nvPr/>
        </p:nvSpPr>
        <p:spPr>
          <a:xfrm>
            <a:off x="181297" y="4076662"/>
            <a:ext cx="685859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Features: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Updating into MySQL Server (Player Data &amp; User Login)</a:t>
            </a:r>
          </a:p>
        </p:txBody>
      </p:sp>
    </p:spTree>
    <p:extLst>
      <p:ext uri="{BB962C8B-B14F-4D97-AF65-F5344CB8AC3E}">
        <p14:creationId xmlns:p14="http://schemas.microsoft.com/office/powerpoint/2010/main" val="2862396846"/>
      </p:ext>
    </p:extLst>
  </p:cSld>
  <p:clrMapOvr>
    <a:masterClrMapping/>
  </p:clrMapOvr>
  <p:transition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9ED40C-84B4-7384-3F91-6CC767C20827}"/>
              </a:ext>
            </a:extLst>
          </p:cNvPr>
          <p:cNvSpPr txBox="1"/>
          <p:nvPr/>
        </p:nvSpPr>
        <p:spPr>
          <a:xfrm>
            <a:off x="181298" y="0"/>
            <a:ext cx="4495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5/3/1 POINTS VOTE: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78716-49F1-D15D-81A8-DA028C82A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5" y="930247"/>
            <a:ext cx="11568250" cy="2281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C4A18-386A-91CD-D9EF-C14E90937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5" y="1996462"/>
            <a:ext cx="11568250" cy="6509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78C263-3FAF-6067-624A-B935DAB10943}"/>
              </a:ext>
            </a:extLst>
          </p:cNvPr>
          <p:cNvSpPr txBox="1"/>
          <p:nvPr/>
        </p:nvSpPr>
        <p:spPr>
          <a:xfrm>
            <a:off x="5295204" y="1346131"/>
            <a:ext cx="160159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AAB121-0172-F480-750A-B3399D69C769}"/>
              </a:ext>
            </a:extLst>
          </p:cNvPr>
          <p:cNvSpPr txBox="1"/>
          <p:nvPr/>
        </p:nvSpPr>
        <p:spPr>
          <a:xfrm>
            <a:off x="5345634" y="2836097"/>
            <a:ext cx="150073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User Login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CA4047-8624-1ECB-10CC-C760F917DC94}"/>
              </a:ext>
            </a:extLst>
          </p:cNvPr>
          <p:cNvCxnSpPr>
            <a:cxnSpLocks/>
          </p:cNvCxnSpPr>
          <p:nvPr/>
        </p:nvCxnSpPr>
        <p:spPr>
          <a:xfrm>
            <a:off x="8137392" y="181859"/>
            <a:ext cx="0" cy="526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5242F4-F14D-CD19-A708-45D7FFA447AD}"/>
              </a:ext>
            </a:extLst>
          </p:cNvPr>
          <p:cNvCxnSpPr>
            <a:cxnSpLocks/>
          </p:cNvCxnSpPr>
          <p:nvPr/>
        </p:nvCxnSpPr>
        <p:spPr>
          <a:xfrm>
            <a:off x="8781405" y="181859"/>
            <a:ext cx="0" cy="526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696A-3CFD-7D71-39D3-2DE746C10717}"/>
              </a:ext>
            </a:extLst>
          </p:cNvPr>
          <p:cNvCxnSpPr>
            <a:cxnSpLocks/>
          </p:cNvCxnSpPr>
          <p:nvPr/>
        </p:nvCxnSpPr>
        <p:spPr>
          <a:xfrm flipV="1">
            <a:off x="8068566" y="2836097"/>
            <a:ext cx="0" cy="5294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9C784B-71A1-027A-6C3D-0FD0511096C9}"/>
              </a:ext>
            </a:extLst>
          </p:cNvPr>
          <p:cNvSpPr txBox="1"/>
          <p:nvPr/>
        </p:nvSpPr>
        <p:spPr>
          <a:xfrm>
            <a:off x="311875" y="4076662"/>
            <a:ext cx="1156824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Point: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Each Vote must be assigned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“A Different Player”</a:t>
            </a:r>
          </a:p>
        </p:txBody>
      </p:sp>
    </p:spTree>
    <p:extLst>
      <p:ext uri="{BB962C8B-B14F-4D97-AF65-F5344CB8AC3E}">
        <p14:creationId xmlns:p14="http://schemas.microsoft.com/office/powerpoint/2010/main" val="3421744424"/>
      </p:ext>
    </p:extLst>
  </p:cSld>
  <p:clrMapOvr>
    <a:masterClrMapping/>
  </p:clrMapOvr>
  <p:transition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A72CC-D12F-3026-35B7-621FBF660805}"/>
              </a:ext>
            </a:extLst>
          </p:cNvPr>
          <p:cNvSpPr txBox="1"/>
          <p:nvPr/>
        </p:nvSpPr>
        <p:spPr>
          <a:xfrm>
            <a:off x="181298" y="0"/>
            <a:ext cx="4495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5/3/1 POINTS VOTE: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8375A-56D4-3C6F-5DDF-84897948D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6" y="803129"/>
            <a:ext cx="11269524" cy="6481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CD3A56-2FC4-397D-4576-48741289B650}"/>
              </a:ext>
            </a:extLst>
          </p:cNvPr>
          <p:cNvCxnSpPr>
            <a:cxnSpLocks/>
          </p:cNvCxnSpPr>
          <p:nvPr/>
        </p:nvCxnSpPr>
        <p:spPr>
          <a:xfrm>
            <a:off x="7852256" y="181859"/>
            <a:ext cx="0" cy="526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9D6AE-D459-68B1-7EF3-2517891F705E}"/>
              </a:ext>
            </a:extLst>
          </p:cNvPr>
          <p:cNvCxnSpPr>
            <a:cxnSpLocks/>
          </p:cNvCxnSpPr>
          <p:nvPr/>
        </p:nvCxnSpPr>
        <p:spPr>
          <a:xfrm>
            <a:off x="9135366" y="181859"/>
            <a:ext cx="0" cy="526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8853EFC-D4EC-29AD-9955-0D7634306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6" y="2279656"/>
            <a:ext cx="11269524" cy="1553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70F165-0EEE-1E33-C659-857BC35AC6E7}"/>
              </a:ext>
            </a:extLst>
          </p:cNvPr>
          <p:cNvSpPr txBox="1"/>
          <p:nvPr/>
        </p:nvSpPr>
        <p:spPr>
          <a:xfrm>
            <a:off x="5146842" y="4053494"/>
            <a:ext cx="160159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Player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32EB1-ADCF-B5AB-E32E-EE86EEA0D3C3}"/>
              </a:ext>
            </a:extLst>
          </p:cNvPr>
          <p:cNvSpPr txBox="1"/>
          <p:nvPr/>
        </p:nvSpPr>
        <p:spPr>
          <a:xfrm>
            <a:off x="5197272" y="1597951"/>
            <a:ext cx="150073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User Login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5FA356-BB65-C115-5B08-B50DD8F0354F}"/>
              </a:ext>
            </a:extLst>
          </p:cNvPr>
          <p:cNvCxnSpPr>
            <a:cxnSpLocks/>
          </p:cNvCxnSpPr>
          <p:nvPr/>
        </p:nvCxnSpPr>
        <p:spPr>
          <a:xfrm>
            <a:off x="88490" y="2866102"/>
            <a:ext cx="4975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8AB709-E3C6-3019-218C-5FBCFC4F3076}"/>
              </a:ext>
            </a:extLst>
          </p:cNvPr>
          <p:cNvCxnSpPr>
            <a:cxnSpLocks/>
          </p:cNvCxnSpPr>
          <p:nvPr/>
        </p:nvCxnSpPr>
        <p:spPr>
          <a:xfrm>
            <a:off x="88490" y="3087328"/>
            <a:ext cx="4975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489B78-1F92-A7C2-4495-D2CC21C79377}"/>
              </a:ext>
            </a:extLst>
          </p:cNvPr>
          <p:cNvSpPr txBox="1"/>
          <p:nvPr/>
        </p:nvSpPr>
        <p:spPr>
          <a:xfrm>
            <a:off x="312876" y="4735200"/>
            <a:ext cx="1156824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Point: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Players that are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Already Voted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by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Particular User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will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Not Be Shown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Next Vote</a:t>
            </a:r>
          </a:p>
        </p:txBody>
      </p:sp>
    </p:spTree>
    <p:extLst>
      <p:ext uri="{BB962C8B-B14F-4D97-AF65-F5344CB8AC3E}">
        <p14:creationId xmlns:p14="http://schemas.microsoft.com/office/powerpoint/2010/main" val="3539731121"/>
      </p:ext>
    </p:extLst>
  </p:cSld>
  <p:clrMapOvr>
    <a:masterClrMapping/>
  </p:clrMapOvr>
  <p:transition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569773-B525-4FD4-F11C-10FA1A8C5A39}"/>
              </a:ext>
            </a:extLst>
          </p:cNvPr>
          <p:cNvSpPr txBox="1"/>
          <p:nvPr/>
        </p:nvSpPr>
        <p:spPr>
          <a:xfrm>
            <a:off x="181298" y="0"/>
            <a:ext cx="4495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5/3/1 POINTS VOTE: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55A8D-25A8-A312-794F-E30D543C4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05961"/>
            <a:ext cx="5155739" cy="28513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A4D1A-90B2-8AE4-BBCD-3FFE4B56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2" y="805961"/>
            <a:ext cx="5110345" cy="28513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74887E-1CA2-5BA2-B232-5F5DD81E43A1}"/>
              </a:ext>
            </a:extLst>
          </p:cNvPr>
          <p:cNvCxnSpPr>
            <a:cxnSpLocks/>
          </p:cNvCxnSpPr>
          <p:nvPr/>
        </p:nvCxnSpPr>
        <p:spPr>
          <a:xfrm>
            <a:off x="2622079" y="2502308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30D1F80-3350-B919-8D6E-DC6B77530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2" y="3839512"/>
            <a:ext cx="5130561" cy="28513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705A1-C7A1-59DC-F9BE-6EB689038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9512"/>
            <a:ext cx="5155739" cy="28778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613040-2943-F85A-F94D-A69268B6400E}"/>
              </a:ext>
            </a:extLst>
          </p:cNvPr>
          <p:cNvCxnSpPr>
            <a:cxnSpLocks/>
          </p:cNvCxnSpPr>
          <p:nvPr/>
        </p:nvCxnSpPr>
        <p:spPr>
          <a:xfrm>
            <a:off x="10345317" y="3224979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E65020-033F-5580-CC0C-3FC44A74C05E}"/>
              </a:ext>
            </a:extLst>
          </p:cNvPr>
          <p:cNvCxnSpPr>
            <a:cxnSpLocks/>
          </p:cNvCxnSpPr>
          <p:nvPr/>
        </p:nvCxnSpPr>
        <p:spPr>
          <a:xfrm>
            <a:off x="4539369" y="6258231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6D4317-8857-6873-5314-8871522CC93A}"/>
              </a:ext>
            </a:extLst>
          </p:cNvPr>
          <p:cNvCxnSpPr>
            <a:cxnSpLocks/>
          </p:cNvCxnSpPr>
          <p:nvPr/>
        </p:nvCxnSpPr>
        <p:spPr>
          <a:xfrm>
            <a:off x="10889071" y="5889522"/>
            <a:ext cx="0" cy="467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065422"/>
      </p:ext>
    </p:extLst>
  </p:cSld>
  <p:clrMapOvr>
    <a:masterClrMapping/>
  </p:clrMapOvr>
  <p:transition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F0FDA8-28F8-95AF-C4A3-3E46C5A409D1}"/>
              </a:ext>
            </a:extLst>
          </p:cNvPr>
          <p:cNvSpPr txBox="1"/>
          <p:nvPr/>
        </p:nvSpPr>
        <p:spPr>
          <a:xfrm>
            <a:off x="181298" y="0"/>
            <a:ext cx="3940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VIEW NOMINEES: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F2CBB-36A0-B53F-50BA-E33615475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776712"/>
            <a:ext cx="5002386" cy="2787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E67EC-8ECF-7A00-8DDF-57366B61E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6712"/>
            <a:ext cx="5027996" cy="2787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0ED1F-5208-975C-B28D-DE3A434EB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3847045"/>
            <a:ext cx="5043173" cy="2787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5AA37-4976-1700-4B55-F9BC1C1ED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7045"/>
            <a:ext cx="5027996" cy="2787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F7C208-DA0F-3F59-631A-DAAD13633061}"/>
              </a:ext>
            </a:extLst>
          </p:cNvPr>
          <p:cNvCxnSpPr>
            <a:cxnSpLocks/>
          </p:cNvCxnSpPr>
          <p:nvPr/>
        </p:nvCxnSpPr>
        <p:spPr>
          <a:xfrm>
            <a:off x="4382053" y="3131572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31E2D8-3AB3-D58D-20D5-02160CFFA2FE}"/>
              </a:ext>
            </a:extLst>
          </p:cNvPr>
          <p:cNvCxnSpPr>
            <a:cxnSpLocks/>
          </p:cNvCxnSpPr>
          <p:nvPr/>
        </p:nvCxnSpPr>
        <p:spPr>
          <a:xfrm>
            <a:off x="10227331" y="3131572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7E986-2A39-1C1B-5F56-AF61EBA7FA4A}"/>
              </a:ext>
            </a:extLst>
          </p:cNvPr>
          <p:cNvCxnSpPr>
            <a:cxnSpLocks/>
          </p:cNvCxnSpPr>
          <p:nvPr/>
        </p:nvCxnSpPr>
        <p:spPr>
          <a:xfrm flipH="1">
            <a:off x="3119208" y="6223817"/>
            <a:ext cx="48609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810513"/>
      </p:ext>
    </p:extLst>
  </p:cSld>
  <p:clrMapOvr>
    <a:masterClrMapping/>
  </p:clrMapOvr>
  <p:transition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E7BB48-26AE-7A29-C21F-58710B7B0613}"/>
              </a:ext>
            </a:extLst>
          </p:cNvPr>
          <p:cNvSpPr txBox="1"/>
          <p:nvPr/>
        </p:nvSpPr>
        <p:spPr>
          <a:xfrm>
            <a:off x="181298" y="0"/>
            <a:ext cx="2108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RESULTS: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77449-59DA-FFD3-DACA-1120EFDF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" y="815513"/>
            <a:ext cx="5605797" cy="31272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BCC60-CA43-F4B4-6FE7-91A9F4FBD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51" y="815513"/>
            <a:ext cx="3589623" cy="11426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3A93C-897F-10D6-51F8-8C738BB9B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51" y="2308077"/>
            <a:ext cx="3589623" cy="16346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58ABD0-EF4F-CFC8-FB90-EEF171EFA540}"/>
              </a:ext>
            </a:extLst>
          </p:cNvPr>
          <p:cNvCxnSpPr>
            <a:cxnSpLocks/>
          </p:cNvCxnSpPr>
          <p:nvPr/>
        </p:nvCxnSpPr>
        <p:spPr>
          <a:xfrm>
            <a:off x="4234569" y="3760837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1780F5-3CF9-1DC5-EA47-9F9D2032BBC5}"/>
              </a:ext>
            </a:extLst>
          </p:cNvPr>
          <p:cNvCxnSpPr>
            <a:cxnSpLocks/>
          </p:cNvCxnSpPr>
          <p:nvPr/>
        </p:nvCxnSpPr>
        <p:spPr>
          <a:xfrm>
            <a:off x="8519497" y="186794"/>
            <a:ext cx="0" cy="467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961BDF-D6D7-69DC-AD12-51C0831A6FCC}"/>
              </a:ext>
            </a:extLst>
          </p:cNvPr>
          <p:cNvSpPr txBox="1"/>
          <p:nvPr/>
        </p:nvSpPr>
        <p:spPr>
          <a:xfrm>
            <a:off x="10610629" y="971340"/>
            <a:ext cx="1128579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147123-DFE7-DB67-3DB1-F8DAAB70D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142" y="4695567"/>
            <a:ext cx="4001715" cy="13469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AD14CA-EDD9-F7E5-661B-2FC649913E5F}"/>
              </a:ext>
            </a:extLst>
          </p:cNvPr>
          <p:cNvSpPr txBox="1"/>
          <p:nvPr/>
        </p:nvSpPr>
        <p:spPr>
          <a:xfrm>
            <a:off x="8519497" y="4953528"/>
            <a:ext cx="1128579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9DEB7B-EEC0-B6CF-6D2B-7F02F2674142}"/>
              </a:ext>
            </a:extLst>
          </p:cNvPr>
          <p:cNvCxnSpPr>
            <a:cxnSpLocks/>
          </p:cNvCxnSpPr>
          <p:nvPr/>
        </p:nvCxnSpPr>
        <p:spPr>
          <a:xfrm>
            <a:off x="6302323" y="3942736"/>
            <a:ext cx="0" cy="5800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203680"/>
      </p:ext>
    </p:extLst>
  </p:cSld>
  <p:clrMapOvr>
    <a:masterClrMapping/>
  </p:clrMapOvr>
  <p:transition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596914-8F16-7EE1-F37F-5EFAB789D6B5}"/>
              </a:ext>
            </a:extLst>
          </p:cNvPr>
          <p:cNvSpPr txBox="1"/>
          <p:nvPr/>
        </p:nvSpPr>
        <p:spPr>
          <a:xfrm>
            <a:off x="181298" y="0"/>
            <a:ext cx="2108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RESULTS: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A8D20-6DA7-1309-30FD-AA86416F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5" y="835705"/>
            <a:ext cx="10827209" cy="14650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5C69D3-48B1-A447-BE26-E5E068CC0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5" y="3330083"/>
            <a:ext cx="8585560" cy="22765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BCBC29-4AF9-CB84-55C3-9789F3D63F6A}"/>
              </a:ext>
            </a:extLst>
          </p:cNvPr>
          <p:cNvSpPr txBox="1"/>
          <p:nvPr/>
        </p:nvSpPr>
        <p:spPr>
          <a:xfrm>
            <a:off x="5295204" y="2520898"/>
            <a:ext cx="160159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Player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26302E-00D5-F9DF-FE28-C22C1DEC75D7}"/>
              </a:ext>
            </a:extLst>
          </p:cNvPr>
          <p:cNvSpPr txBox="1"/>
          <p:nvPr/>
        </p:nvSpPr>
        <p:spPr>
          <a:xfrm>
            <a:off x="4231634" y="5791462"/>
            <a:ext cx="1419941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Result 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8B5D13-7611-16D7-81AD-6D3E7BA76E3B}"/>
              </a:ext>
            </a:extLst>
          </p:cNvPr>
          <p:cNvCxnSpPr>
            <a:cxnSpLocks/>
          </p:cNvCxnSpPr>
          <p:nvPr/>
        </p:nvCxnSpPr>
        <p:spPr>
          <a:xfrm>
            <a:off x="8150788" y="265471"/>
            <a:ext cx="0" cy="442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B0D63A-2C64-662A-0F47-F59E66A58D1B}"/>
              </a:ext>
            </a:extLst>
          </p:cNvPr>
          <p:cNvCxnSpPr>
            <a:cxnSpLocks/>
          </p:cNvCxnSpPr>
          <p:nvPr/>
        </p:nvCxnSpPr>
        <p:spPr>
          <a:xfrm flipV="1">
            <a:off x="6921223" y="5791462"/>
            <a:ext cx="0" cy="461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0579"/>
      </p:ext>
    </p:extLst>
  </p:cSld>
  <p:clrMapOvr>
    <a:masterClrMapping/>
  </p:clrMapOvr>
  <p:transition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8BCA5E-9CF6-FEEB-61EC-717F1DCD3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1" y="707886"/>
            <a:ext cx="5254378" cy="29251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69CB7-6B71-E11B-CE11-016DD3A3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7886"/>
            <a:ext cx="5258340" cy="29251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14C30-6861-3854-6C69-4816C2F42315}"/>
              </a:ext>
            </a:extLst>
          </p:cNvPr>
          <p:cNvSpPr txBox="1"/>
          <p:nvPr/>
        </p:nvSpPr>
        <p:spPr>
          <a:xfrm>
            <a:off x="181298" y="0"/>
            <a:ext cx="2108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RESULTS: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F4C75-3870-C192-9DD0-912FA736B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1" y="3783575"/>
            <a:ext cx="5254378" cy="29543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CB0D-E7A1-118A-FBEC-C12543E8A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3575"/>
            <a:ext cx="5254378" cy="29334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B52093-5C35-3217-F8FA-DCA9EC80909A}"/>
              </a:ext>
            </a:extLst>
          </p:cNvPr>
          <p:cNvCxnSpPr>
            <a:cxnSpLocks/>
          </p:cNvCxnSpPr>
          <p:nvPr/>
        </p:nvCxnSpPr>
        <p:spPr>
          <a:xfrm>
            <a:off x="4844169" y="3013585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8A53E1-27F3-0981-112C-59306FC62A38}"/>
              </a:ext>
            </a:extLst>
          </p:cNvPr>
          <p:cNvCxnSpPr>
            <a:cxnSpLocks/>
          </p:cNvCxnSpPr>
          <p:nvPr/>
        </p:nvCxnSpPr>
        <p:spPr>
          <a:xfrm>
            <a:off x="10453472" y="3013585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A51CC2-F207-9717-3138-0ED4685FDD25}"/>
              </a:ext>
            </a:extLst>
          </p:cNvPr>
          <p:cNvCxnSpPr>
            <a:cxnSpLocks/>
          </p:cNvCxnSpPr>
          <p:nvPr/>
        </p:nvCxnSpPr>
        <p:spPr>
          <a:xfrm>
            <a:off x="4844169" y="6086165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D78643-48F9-7383-F7DB-884961D00C8A}"/>
              </a:ext>
            </a:extLst>
          </p:cNvPr>
          <p:cNvCxnSpPr>
            <a:cxnSpLocks/>
          </p:cNvCxnSpPr>
          <p:nvPr/>
        </p:nvCxnSpPr>
        <p:spPr>
          <a:xfrm>
            <a:off x="10453472" y="6091078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03894"/>
      </p:ext>
    </p:extLst>
  </p:cSld>
  <p:clrMapOvr>
    <a:masterClrMapping/>
  </p:clrMapOvr>
  <p:transition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D2A85C-7BF5-873C-B969-00B1842F5B07}"/>
              </a:ext>
            </a:extLst>
          </p:cNvPr>
          <p:cNvSpPr txBox="1"/>
          <p:nvPr/>
        </p:nvSpPr>
        <p:spPr>
          <a:xfrm>
            <a:off x="181298" y="0"/>
            <a:ext cx="5324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RESULTS (TIED POINTS):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16A71-7B0F-6635-8E27-CDFA08067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6" y="806208"/>
            <a:ext cx="5582836" cy="31168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577B7-AB18-19D2-13C3-634EEB240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06208"/>
            <a:ext cx="5818144" cy="31168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F675A5-8147-22EC-712D-6F7C2FBF5698}"/>
              </a:ext>
            </a:extLst>
          </p:cNvPr>
          <p:cNvCxnSpPr>
            <a:cxnSpLocks/>
          </p:cNvCxnSpPr>
          <p:nvPr/>
        </p:nvCxnSpPr>
        <p:spPr>
          <a:xfrm>
            <a:off x="3654466" y="2880842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CFE1A4-E9E2-8D8B-1FF2-A3EDFFD905CD}"/>
              </a:ext>
            </a:extLst>
          </p:cNvPr>
          <p:cNvCxnSpPr>
            <a:cxnSpLocks/>
          </p:cNvCxnSpPr>
          <p:nvPr/>
        </p:nvCxnSpPr>
        <p:spPr>
          <a:xfrm>
            <a:off x="3654465" y="1435500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288825-9EE4-A532-ED30-6BCD253418F8}"/>
              </a:ext>
            </a:extLst>
          </p:cNvPr>
          <p:cNvCxnSpPr>
            <a:cxnSpLocks/>
          </p:cNvCxnSpPr>
          <p:nvPr/>
        </p:nvCxnSpPr>
        <p:spPr>
          <a:xfrm>
            <a:off x="9615195" y="1469907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028ED1-C154-1C23-1889-B09A85E1290C}"/>
              </a:ext>
            </a:extLst>
          </p:cNvPr>
          <p:cNvCxnSpPr>
            <a:cxnSpLocks/>
          </p:cNvCxnSpPr>
          <p:nvPr/>
        </p:nvCxnSpPr>
        <p:spPr>
          <a:xfrm>
            <a:off x="9634482" y="2989001"/>
            <a:ext cx="5462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E3DFB3-27B8-75C6-F95E-83347858BDF1}"/>
              </a:ext>
            </a:extLst>
          </p:cNvPr>
          <p:cNvSpPr txBox="1"/>
          <p:nvPr/>
        </p:nvSpPr>
        <p:spPr>
          <a:xfrm>
            <a:off x="311875" y="4784585"/>
            <a:ext cx="1156824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Point: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Player with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Same Amount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Points will have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Same Rank</a:t>
            </a:r>
          </a:p>
        </p:txBody>
      </p:sp>
    </p:spTree>
    <p:extLst>
      <p:ext uri="{BB962C8B-B14F-4D97-AF65-F5344CB8AC3E}">
        <p14:creationId xmlns:p14="http://schemas.microsoft.com/office/powerpoint/2010/main" val="359846338"/>
      </p:ext>
    </p:extLst>
  </p:cSld>
  <p:clrMapOvr>
    <a:masterClrMapping/>
  </p:clrMapOvr>
  <p:transition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60CBF2-25F2-B921-BE0B-FA9EECD4C200}"/>
              </a:ext>
            </a:extLst>
          </p:cNvPr>
          <p:cNvSpPr txBox="1"/>
          <p:nvPr/>
        </p:nvSpPr>
        <p:spPr>
          <a:xfrm>
            <a:off x="677895" y="717755"/>
            <a:ext cx="10836209" cy="464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CONCLUSION: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Any type of Voting App can be created using this process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Database Manipulation is The Key Factor in the development of The App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JAVA Swing J-Panel Forms are used for easier development  </a:t>
            </a:r>
          </a:p>
        </p:txBody>
      </p:sp>
    </p:spTree>
    <p:extLst>
      <p:ext uri="{BB962C8B-B14F-4D97-AF65-F5344CB8AC3E}">
        <p14:creationId xmlns:p14="http://schemas.microsoft.com/office/powerpoint/2010/main" val="3217445060"/>
      </p:ext>
    </p:extLst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359E9-D557-4447-7FB4-3740D42AE25B}"/>
              </a:ext>
            </a:extLst>
          </p:cNvPr>
          <p:cNvSpPr txBox="1"/>
          <p:nvPr/>
        </p:nvSpPr>
        <p:spPr>
          <a:xfrm>
            <a:off x="457200" y="446709"/>
            <a:ext cx="11277600" cy="596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INTRODUCTION TO THE CONCEPT: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Nominees (usually 30) are the best football players in a calendar year based on individual &amp; team performances</a:t>
            </a:r>
          </a:p>
          <a:p>
            <a:pPr>
              <a:lnSpc>
                <a:spcPct val="150000"/>
              </a:lnSpc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A voter (usually consists of captains &amp; coaches of national teams &amp; selected journalists) has 3 voting options that can be given to 3 different players –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5 Point Vote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3 Point Vote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 Point Vote</a:t>
            </a:r>
          </a:p>
          <a:p>
            <a:pPr lvl="6">
              <a:lnSpc>
                <a:spcPct val="150000"/>
              </a:lnSpc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The rank is based on getting the most points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If multiple players have the same amount of points, they are given the same rank</a:t>
            </a:r>
          </a:p>
        </p:txBody>
      </p:sp>
    </p:spTree>
    <p:extLst>
      <p:ext uri="{BB962C8B-B14F-4D97-AF65-F5344CB8AC3E}">
        <p14:creationId xmlns:p14="http://schemas.microsoft.com/office/powerpoint/2010/main" val="3479683784"/>
      </p:ext>
    </p:extLst>
  </p:cSld>
  <p:clrMapOvr>
    <a:masterClrMapping/>
  </p:clrMapOvr>
  <p:transition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9D7DD-7F4E-F020-32A8-31F6BC3DB1DE}"/>
              </a:ext>
            </a:extLst>
          </p:cNvPr>
          <p:cNvSpPr txBox="1"/>
          <p:nvPr/>
        </p:nvSpPr>
        <p:spPr>
          <a:xfrm>
            <a:off x="677895" y="589935"/>
            <a:ext cx="10836209" cy="464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REFERENCES: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www.javatpoint.com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www.stackoverflow.com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www.dev.mysql.com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www.youtube.com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77070"/>
      </p:ext>
    </p:extLst>
  </p:cSld>
  <p:clrMapOvr>
    <a:masterClrMapping/>
  </p:clrMapOvr>
  <p:transition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6EC814-63FF-4E16-FF7A-1819A8D51CE1}"/>
              </a:ext>
            </a:extLst>
          </p:cNvPr>
          <p:cNvSpPr txBox="1"/>
          <p:nvPr/>
        </p:nvSpPr>
        <p:spPr>
          <a:xfrm>
            <a:off x="3520326" y="2767280"/>
            <a:ext cx="51513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72512100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CE6262-38FC-912E-9A53-CD6C3A943BC4}"/>
              </a:ext>
            </a:extLst>
          </p:cNvPr>
          <p:cNvSpPr txBox="1"/>
          <p:nvPr/>
        </p:nvSpPr>
        <p:spPr>
          <a:xfrm>
            <a:off x="619432" y="629265"/>
            <a:ext cx="10953136" cy="5932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FEATURES IMPLEMENTED: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Object Oriented Programming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JAVA Swing GUI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Threading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MySQL Database (Insert, Update, Delete, View &amp; Search)</a:t>
            </a:r>
          </a:p>
          <a:p>
            <a:pPr marL="1257300" lvl="2" indent="-34290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User Login</a:t>
            </a:r>
          </a:p>
          <a:p>
            <a:pPr marL="1257300" lvl="2" indent="-34290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Player Data</a:t>
            </a:r>
          </a:p>
          <a:p>
            <a:pPr marL="1257300" lvl="2" indent="-34290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Admin Control</a:t>
            </a:r>
          </a:p>
          <a:p>
            <a:pPr marL="1257300" lvl="2" indent="-34290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Result Set</a:t>
            </a:r>
          </a:p>
        </p:txBody>
      </p:sp>
    </p:spTree>
    <p:extLst>
      <p:ext uri="{BB962C8B-B14F-4D97-AF65-F5344CB8AC3E}">
        <p14:creationId xmlns:p14="http://schemas.microsoft.com/office/powerpoint/2010/main" val="3254798995"/>
      </p:ext>
    </p:extLst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14E853-7A48-DE0F-7047-E8762A43EE32}"/>
              </a:ext>
            </a:extLst>
          </p:cNvPr>
          <p:cNvSpPr txBox="1"/>
          <p:nvPr/>
        </p:nvSpPr>
        <p:spPr>
          <a:xfrm>
            <a:off x="388374" y="796292"/>
            <a:ext cx="11415252" cy="5265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APP SECTIONS: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App can be sub-divided into 4 different sections 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Home Interface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Admin Interface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User/Voter Interface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Result Interface</a:t>
            </a:r>
          </a:p>
        </p:txBody>
      </p:sp>
    </p:spTree>
    <p:extLst>
      <p:ext uri="{BB962C8B-B14F-4D97-AF65-F5344CB8AC3E}">
        <p14:creationId xmlns:p14="http://schemas.microsoft.com/office/powerpoint/2010/main" val="1041768831"/>
      </p:ext>
    </p:extLst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8E8FA9-52B9-3F5A-1801-41712F6A595D}"/>
              </a:ext>
            </a:extLst>
          </p:cNvPr>
          <p:cNvSpPr txBox="1"/>
          <p:nvPr/>
        </p:nvSpPr>
        <p:spPr>
          <a:xfrm>
            <a:off x="609600" y="765514"/>
            <a:ext cx="10972800" cy="532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HOME INTERFACE: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Home Interface consists of the following –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Title Page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User Login Page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User Registration Page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Admin Login Page</a:t>
            </a:r>
          </a:p>
        </p:txBody>
      </p:sp>
    </p:spTree>
    <p:extLst>
      <p:ext uri="{BB962C8B-B14F-4D97-AF65-F5344CB8AC3E}">
        <p14:creationId xmlns:p14="http://schemas.microsoft.com/office/powerpoint/2010/main" val="2698437933"/>
      </p:ext>
    </p:ext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428556-275B-FAEB-1602-FCB76EC5C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7" y="1149233"/>
            <a:ext cx="7194492" cy="40127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7B12AB-6E82-6FD2-CA5B-490A6C0367E2}"/>
              </a:ext>
            </a:extLst>
          </p:cNvPr>
          <p:cNvSpPr txBox="1"/>
          <p:nvPr/>
        </p:nvSpPr>
        <p:spPr>
          <a:xfrm>
            <a:off x="442451" y="285135"/>
            <a:ext cx="2669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TITLE PAGE: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A3B1F1-135A-ACBE-8A0E-499874FF7FAE}"/>
              </a:ext>
            </a:extLst>
          </p:cNvPr>
          <p:cNvCxnSpPr>
            <a:cxnSpLocks/>
          </p:cNvCxnSpPr>
          <p:nvPr/>
        </p:nvCxnSpPr>
        <p:spPr>
          <a:xfrm flipH="1">
            <a:off x="5904711" y="1373904"/>
            <a:ext cx="2934488" cy="22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1C6D08-4D23-1FB5-5D26-87138338652F}"/>
              </a:ext>
            </a:extLst>
          </p:cNvPr>
          <p:cNvCxnSpPr>
            <a:cxnSpLocks/>
          </p:cNvCxnSpPr>
          <p:nvPr/>
        </p:nvCxnSpPr>
        <p:spPr>
          <a:xfrm flipH="1">
            <a:off x="7993845" y="1922207"/>
            <a:ext cx="4422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9D901B-3A27-90E1-770E-72A6C5EE4150}"/>
              </a:ext>
            </a:extLst>
          </p:cNvPr>
          <p:cNvCxnSpPr>
            <a:cxnSpLocks/>
          </p:cNvCxnSpPr>
          <p:nvPr/>
        </p:nvCxnSpPr>
        <p:spPr>
          <a:xfrm flipH="1">
            <a:off x="4705236" y="1737541"/>
            <a:ext cx="41339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182D35E-098B-2A85-A8CF-4B29782163F5}"/>
              </a:ext>
            </a:extLst>
          </p:cNvPr>
          <p:cNvSpPr txBox="1"/>
          <p:nvPr/>
        </p:nvSpPr>
        <p:spPr>
          <a:xfrm>
            <a:off x="9015280" y="1119181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App 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D29A4B-7B48-BB00-62A6-0A25657D80DB}"/>
              </a:ext>
            </a:extLst>
          </p:cNvPr>
          <p:cNvSpPr txBox="1"/>
          <p:nvPr/>
        </p:nvSpPr>
        <p:spPr>
          <a:xfrm>
            <a:off x="9006142" y="1525776"/>
            <a:ext cx="2671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Loading Percentage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24E53-00AE-51E6-5CF9-2A0208A5E3E3}"/>
              </a:ext>
            </a:extLst>
          </p:cNvPr>
          <p:cNvSpPr txBox="1"/>
          <p:nvPr/>
        </p:nvSpPr>
        <p:spPr>
          <a:xfrm>
            <a:off x="9006142" y="2209869"/>
            <a:ext cx="1775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Progress Bar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C8956B-7DA9-779D-E9F2-17345B8052F3}"/>
              </a:ext>
            </a:extLst>
          </p:cNvPr>
          <p:cNvCxnSpPr>
            <a:cxnSpLocks/>
          </p:cNvCxnSpPr>
          <p:nvPr/>
        </p:nvCxnSpPr>
        <p:spPr>
          <a:xfrm>
            <a:off x="8436077" y="1922207"/>
            <a:ext cx="0" cy="5184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BEC962-8F3B-ED82-0D10-33626403EA87}"/>
              </a:ext>
            </a:extLst>
          </p:cNvPr>
          <p:cNvCxnSpPr>
            <a:cxnSpLocks/>
          </p:cNvCxnSpPr>
          <p:nvPr/>
        </p:nvCxnSpPr>
        <p:spPr>
          <a:xfrm>
            <a:off x="8436077" y="2462669"/>
            <a:ext cx="403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C009E32-7B77-FFF9-766E-00B7E82D2EAB}"/>
              </a:ext>
            </a:extLst>
          </p:cNvPr>
          <p:cNvSpPr txBox="1"/>
          <p:nvPr/>
        </p:nvSpPr>
        <p:spPr>
          <a:xfrm>
            <a:off x="596202" y="5315527"/>
            <a:ext cx="10539232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Usage of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“Threading”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implement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Percentage Number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Progress Bar</a:t>
            </a:r>
          </a:p>
        </p:txBody>
      </p:sp>
    </p:spTree>
    <p:extLst>
      <p:ext uri="{BB962C8B-B14F-4D97-AF65-F5344CB8AC3E}">
        <p14:creationId xmlns:p14="http://schemas.microsoft.com/office/powerpoint/2010/main" val="2536693175"/>
      </p:ext>
    </p:ext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278EB-299A-E41E-F06F-F346E3C57922}"/>
              </a:ext>
            </a:extLst>
          </p:cNvPr>
          <p:cNvSpPr txBox="1"/>
          <p:nvPr/>
        </p:nvSpPr>
        <p:spPr>
          <a:xfrm>
            <a:off x="442451" y="285135"/>
            <a:ext cx="414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USER LOGIN PAGE: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E598D-B7DC-9B28-2820-A1B2CBB4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6" y="1100648"/>
            <a:ext cx="7297808" cy="40711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F4BECF-231E-7E43-4EB1-36E2652C5461}"/>
              </a:ext>
            </a:extLst>
          </p:cNvPr>
          <p:cNvCxnSpPr>
            <a:cxnSpLocks/>
          </p:cNvCxnSpPr>
          <p:nvPr/>
        </p:nvCxnSpPr>
        <p:spPr>
          <a:xfrm flipH="1">
            <a:off x="7907918" y="3234812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7393AE-956F-173E-E879-87832FB91487}"/>
              </a:ext>
            </a:extLst>
          </p:cNvPr>
          <p:cNvCxnSpPr>
            <a:cxnSpLocks/>
          </p:cNvCxnSpPr>
          <p:nvPr/>
        </p:nvCxnSpPr>
        <p:spPr>
          <a:xfrm flipH="1">
            <a:off x="7914225" y="4350773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B7FDB6-16BB-42D0-6D9D-04B540070C65}"/>
              </a:ext>
            </a:extLst>
          </p:cNvPr>
          <p:cNvCxnSpPr>
            <a:cxnSpLocks/>
          </p:cNvCxnSpPr>
          <p:nvPr/>
        </p:nvCxnSpPr>
        <p:spPr>
          <a:xfrm flipH="1">
            <a:off x="7907918" y="4645741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4087A9-45D8-8CB3-BD6D-925356469947}"/>
              </a:ext>
            </a:extLst>
          </p:cNvPr>
          <p:cNvCxnSpPr>
            <a:cxnSpLocks/>
          </p:cNvCxnSpPr>
          <p:nvPr/>
        </p:nvCxnSpPr>
        <p:spPr>
          <a:xfrm flipH="1">
            <a:off x="7907918" y="4925961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3FE733-F704-B90D-7F27-CE64CAC82547}"/>
              </a:ext>
            </a:extLst>
          </p:cNvPr>
          <p:cNvCxnSpPr>
            <a:cxnSpLocks/>
          </p:cNvCxnSpPr>
          <p:nvPr/>
        </p:nvCxnSpPr>
        <p:spPr>
          <a:xfrm flipH="1">
            <a:off x="7907918" y="1361767"/>
            <a:ext cx="7051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38B926-26C2-14CA-4371-58F9EFF2FA54}"/>
              </a:ext>
            </a:extLst>
          </p:cNvPr>
          <p:cNvSpPr txBox="1"/>
          <p:nvPr/>
        </p:nvSpPr>
        <p:spPr>
          <a:xfrm>
            <a:off x="8734338" y="1130934"/>
            <a:ext cx="33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Minimize &amp; Close Button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F27F2E-D1D4-88ED-6B49-E9652CAD5A83}"/>
              </a:ext>
            </a:extLst>
          </p:cNvPr>
          <p:cNvSpPr txBox="1"/>
          <p:nvPr/>
        </p:nvSpPr>
        <p:spPr>
          <a:xfrm>
            <a:off x="8734335" y="2999062"/>
            <a:ext cx="181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Login Button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E1E72-C2C0-A2DE-A85D-56F8E02913B8}"/>
              </a:ext>
            </a:extLst>
          </p:cNvPr>
          <p:cNvSpPr txBox="1"/>
          <p:nvPr/>
        </p:nvSpPr>
        <p:spPr>
          <a:xfrm>
            <a:off x="8734335" y="4071229"/>
            <a:ext cx="302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Register Page Redirect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DCE07-B44D-3AD3-3B8A-8270FF1B8F0D}"/>
              </a:ext>
            </a:extLst>
          </p:cNvPr>
          <p:cNvSpPr txBox="1"/>
          <p:nvPr/>
        </p:nvSpPr>
        <p:spPr>
          <a:xfrm>
            <a:off x="8728028" y="4405525"/>
            <a:ext cx="2906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Admin Login Redirect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15E4F-D7F3-C6C5-56B5-63BFB1488669}"/>
              </a:ext>
            </a:extLst>
          </p:cNvPr>
          <p:cNvSpPr txBox="1"/>
          <p:nvPr/>
        </p:nvSpPr>
        <p:spPr>
          <a:xfrm>
            <a:off x="8734335" y="4730218"/>
            <a:ext cx="2910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Results Page Redirect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D2920-07C6-1F41-BCFF-FB7668696EEE}"/>
              </a:ext>
            </a:extLst>
          </p:cNvPr>
          <p:cNvSpPr txBox="1"/>
          <p:nvPr/>
        </p:nvSpPr>
        <p:spPr>
          <a:xfrm>
            <a:off x="596202" y="5315527"/>
            <a:ext cx="6706259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Feature: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Reading form MySQL Server (User Login)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63581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439</TotalTime>
  <Words>928</Words>
  <Application>Microsoft Office PowerPoint</Application>
  <PresentationFormat>Widescreen</PresentationFormat>
  <Paragraphs>198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Trebuchet MS</vt:lpstr>
      <vt:lpstr>Wingdings</vt:lpstr>
      <vt:lpstr>Wingdings 3</vt:lpstr>
      <vt:lpstr>Facet</vt:lpstr>
      <vt:lpstr>THE FIFA BALLON D’OR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BALLON D’OR</dc:title>
  <dc:creator>Naimur Rahman</dc:creator>
  <cp:lastModifiedBy>Naimur Rahman</cp:lastModifiedBy>
  <cp:revision>80</cp:revision>
  <dcterms:created xsi:type="dcterms:W3CDTF">2022-12-25T21:47:48Z</dcterms:created>
  <dcterms:modified xsi:type="dcterms:W3CDTF">2022-12-26T21:14:20Z</dcterms:modified>
</cp:coreProperties>
</file>